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948208-C54C-0552-92B2-5B53E27CC180}" v="13" dt="2025-10-26T22:23:48.827"/>
    <p1510:client id="{56D729D8-5C86-0778-6000-467797ACE1FC}" v="1" dt="2025-10-26T22:42:54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7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7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8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5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1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1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4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164E4-290B-4B7D-B0E0-D788B37BB66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0952F-21CE-4459-BD98-74FD745A6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8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MVZRD4Fa1OY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awKIZ7KbP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hy9-ITGqjw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6cjluZvVX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/>
              <a:t>MATH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8000"/>
              <a:t>MULTIPLICATION</a:t>
            </a:r>
          </a:p>
          <a:p>
            <a:r>
              <a:rPr lang="en-US" sz="8000"/>
              <a:t>STRATEGIES</a:t>
            </a:r>
          </a:p>
          <a:p>
            <a:endParaRPr lang="en-US" sz="8000"/>
          </a:p>
        </p:txBody>
      </p:sp>
    </p:spTree>
    <p:extLst>
      <p:ext uri="{BB962C8B-B14F-4D97-AF65-F5344CB8AC3E}">
        <p14:creationId xmlns:p14="http://schemas.microsoft.com/office/powerpoint/2010/main" val="422672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AREA AND PARTIAL PRODUCT MODELS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67990"/>
            <a:ext cx="9363891" cy="3766842"/>
          </a:xfrm>
        </p:spPr>
      </p:pic>
    </p:spTree>
    <p:extLst>
      <p:ext uri="{BB962C8B-B14F-4D97-AF65-F5344CB8AC3E}">
        <p14:creationId xmlns:p14="http://schemas.microsoft.com/office/powerpoint/2010/main" val="1846889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AREA &amp; LATTICE WITH 2-DIGITS NUMBERS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4896394" cy="4601301"/>
          </a:xfrm>
        </p:spPr>
      </p:pic>
      <p:pic>
        <p:nvPicPr>
          <p:cNvPr id="8" name="MVZRD4Fa1OY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-1412521" y="-174847"/>
            <a:ext cx="14952452" cy="710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02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Partial Product Strategy</a:t>
            </a:r>
          </a:p>
        </p:txBody>
      </p:sp>
      <p:pic>
        <p:nvPicPr>
          <p:cNvPr id="4" name="0awKIZ7KbP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28800" y="1463040"/>
            <a:ext cx="9000309" cy="487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8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1B6D9-8EA1-D7E4-CC45-4D7BE937A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13FF5-B7BE-8F37-F354-793A6762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Lattice Strategy</a:t>
            </a:r>
          </a:p>
        </p:txBody>
      </p:sp>
      <p:pic>
        <p:nvPicPr>
          <p:cNvPr id="6" name="Online Media 5" title="Lattice Method Multiplication">
            <a:hlinkClick r:id="" action="ppaction://noaction"/>
            <a:extLst>
              <a:ext uri="{FF2B5EF4-FFF2-40B4-BE49-F238E27FC236}">
                <a16:creationId xmlns:a16="http://schemas.microsoft.com/office/drawing/2014/main" id="{2B7023F0-C563-52FC-197F-AC1C747ABC6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725" y="1825625"/>
            <a:ext cx="77009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35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Area Multiplication using graph paper</a:t>
            </a:r>
          </a:p>
        </p:txBody>
      </p:sp>
      <p:pic>
        <p:nvPicPr>
          <p:cNvPr id="4" name="06cjluZvVX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1234" y="1690688"/>
            <a:ext cx="6670766" cy="457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6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E4D91DE3BB274C8984D60291253438" ma:contentTypeVersion="11" ma:contentTypeDescription="Create a new document." ma:contentTypeScope="" ma:versionID="2382c54472dcb28aed3be9c0c08eaab1">
  <xsd:schema xmlns:xsd="http://www.w3.org/2001/XMLSchema" xmlns:xs="http://www.w3.org/2001/XMLSchema" xmlns:p="http://schemas.microsoft.com/office/2006/metadata/properties" xmlns:ns2="d575ec24-3488-43a7-b62d-51960303ce3e" xmlns:ns3="d99a738e-e5b7-4fa8-a171-fbab2b9e3d88" targetNamespace="http://schemas.microsoft.com/office/2006/metadata/properties" ma:root="true" ma:fieldsID="a7b8a7397e2e109b76849d861df2553d" ns2:_="" ns3:_="">
    <xsd:import namespace="d575ec24-3488-43a7-b62d-51960303ce3e"/>
    <xsd:import namespace="d99a738e-e5b7-4fa8-a171-fbab2b9e3d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5ec24-3488-43a7-b62d-51960303c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a738e-e5b7-4fa8-a171-fbab2b9e3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D53743-00E2-4AC2-AA7B-F2AEDCAF8F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C5A370-1322-4318-BFD9-B07540DDEE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97886C-349F-454E-8726-269AC1C40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75ec24-3488-43a7-b62d-51960303ce3e"/>
    <ds:schemaRef ds:uri="d99a738e-e5b7-4fa8-a171-fbab2b9e3d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MATH</vt:lpstr>
      <vt:lpstr>AREA AND PARTIAL PRODUCT MODELS</vt:lpstr>
      <vt:lpstr>AREA &amp; LATTICE WITH 2-DIGITS NUMBERS</vt:lpstr>
      <vt:lpstr>Partial Product Strategy</vt:lpstr>
      <vt:lpstr>Lattice Strategy</vt:lpstr>
      <vt:lpstr>Area Multiplication using graph paper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</dc:title>
  <dc:creator>Windows User</dc:creator>
  <cp:revision>8</cp:revision>
  <dcterms:created xsi:type="dcterms:W3CDTF">2020-11-18T15:43:23Z</dcterms:created>
  <dcterms:modified xsi:type="dcterms:W3CDTF">2025-10-26T22:43:19Z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0x01010063E4D91DE3BB274C8984D60291253438</vt:lpwstr>
  </property>
</Properties>
</file>